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89A3D-B4D2-0F47-8567-53C77D982C84}" v="13" dt="2025-06-17T13:48:49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0" d="100"/>
          <a:sy n="100" d="100"/>
        </p:scale>
        <p:origin x="15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y Davidson" userId="90e686964b76b7e6" providerId="LiveId" clId="{39689A3D-B4D2-0F47-8567-53C77D982C84}"/>
    <pc:docChg chg="custSel modSld">
      <pc:chgData name="Guy Davidson" userId="90e686964b76b7e6" providerId="LiveId" clId="{39689A3D-B4D2-0F47-8567-53C77D982C84}" dt="2025-06-17T14:17:02.027" v="59" actId="20577"/>
      <pc:docMkLst>
        <pc:docMk/>
      </pc:docMkLst>
      <pc:sldChg chg="delSp modSp mod delDesignElem">
        <pc:chgData name="Guy Davidson" userId="90e686964b76b7e6" providerId="LiveId" clId="{39689A3D-B4D2-0F47-8567-53C77D982C84}" dt="2025-06-17T13:49:09.781" v="52" actId="14100"/>
        <pc:sldMkLst>
          <pc:docMk/>
          <pc:sldMk cId="3145252100" sldId="256"/>
        </pc:sldMkLst>
        <pc:spChg chg="mod">
          <ac:chgData name="Guy Davidson" userId="90e686964b76b7e6" providerId="LiveId" clId="{39689A3D-B4D2-0F47-8567-53C77D982C84}" dt="2025-06-17T13:49:09.781" v="52" actId="14100"/>
          <ac:spMkLst>
            <pc:docMk/>
            <pc:sldMk cId="3145252100" sldId="256"/>
            <ac:spMk id="2" creationId="{AFF6F809-4262-F7DB-EB79-AA8688AD993E}"/>
          </ac:spMkLst>
        </pc:spChg>
        <pc:spChg chg="mod">
          <ac:chgData name="Guy Davidson" userId="90e686964b76b7e6" providerId="LiveId" clId="{39689A3D-B4D2-0F47-8567-53C77D982C84}" dt="2025-06-17T13:48:27.387" v="35" actId="14100"/>
          <ac:spMkLst>
            <pc:docMk/>
            <pc:sldMk cId="3145252100" sldId="256"/>
            <ac:spMk id="3" creationId="{1FA3141F-94A1-015C-23F1-AB4122199461}"/>
          </ac:spMkLst>
        </pc:spChg>
        <pc:spChg chg="del">
          <ac:chgData name="Guy Davidson" userId="90e686964b76b7e6" providerId="LiveId" clId="{39689A3D-B4D2-0F47-8567-53C77D982C84}" dt="2025-06-17T13:47:51.405" v="1"/>
          <ac:spMkLst>
            <pc:docMk/>
            <pc:sldMk cId="3145252100" sldId="256"/>
            <ac:spMk id="9" creationId="{0F447467-474F-7A46-9B55-A89C6B0DA11C}"/>
          </ac:spMkLst>
        </pc:spChg>
        <pc:spChg chg="del">
          <ac:chgData name="Guy Davidson" userId="90e686964b76b7e6" providerId="LiveId" clId="{39689A3D-B4D2-0F47-8567-53C77D982C84}" dt="2025-06-17T13:47:51.405" v="1"/>
          <ac:spMkLst>
            <pc:docMk/>
            <pc:sldMk cId="3145252100" sldId="256"/>
            <ac:spMk id="11" creationId="{A9CCD9CD-49AE-3D3E-923B-81ECD3FBF75F}"/>
          </ac:spMkLst>
        </pc:spChg>
      </pc:sldChg>
      <pc:sldChg chg="modSp">
        <pc:chgData name="Guy Davidson" userId="90e686964b76b7e6" providerId="LiveId" clId="{39689A3D-B4D2-0F47-8567-53C77D982C84}" dt="2025-06-17T13:48:49.579" v="47"/>
        <pc:sldMkLst>
          <pc:docMk/>
          <pc:sldMk cId="3069737053" sldId="257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3069737053" sldId="257"/>
            <ac:spMk id="2" creationId="{B8BB177E-E84F-592E-151E-FB9818C7173B}"/>
          </ac:spMkLst>
        </pc:spChg>
        <pc:spChg chg="mod">
          <ac:chgData name="Guy Davidson" userId="90e686964b76b7e6" providerId="LiveId" clId="{39689A3D-B4D2-0F47-8567-53C77D982C84}" dt="2025-06-17T13:48:49.579" v="47"/>
          <ac:spMkLst>
            <pc:docMk/>
            <pc:sldMk cId="3069737053" sldId="257"/>
            <ac:spMk id="3" creationId="{0D5EB0D1-1766-A4D2-26C6-1C94F547EB19}"/>
          </ac:spMkLst>
        </pc:spChg>
      </pc:sldChg>
      <pc:sldChg chg="modSp">
        <pc:chgData name="Guy Davidson" userId="90e686964b76b7e6" providerId="LiveId" clId="{39689A3D-B4D2-0F47-8567-53C77D982C84}" dt="2025-06-17T13:48:49.579" v="47"/>
        <pc:sldMkLst>
          <pc:docMk/>
          <pc:sldMk cId="139812086" sldId="258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139812086" sldId="258"/>
            <ac:spMk id="2" creationId="{21F8EAC8-B358-E2FC-E7B0-1642E442A39F}"/>
          </ac:spMkLst>
        </pc:spChg>
        <pc:spChg chg="mod">
          <ac:chgData name="Guy Davidson" userId="90e686964b76b7e6" providerId="LiveId" clId="{39689A3D-B4D2-0F47-8567-53C77D982C84}" dt="2025-06-17T13:48:49.579" v="47"/>
          <ac:spMkLst>
            <pc:docMk/>
            <pc:sldMk cId="139812086" sldId="258"/>
            <ac:spMk id="3" creationId="{48A6664F-FDC9-D8F7-10EF-D156709FF56B}"/>
          </ac:spMkLst>
        </pc:spChg>
      </pc:sldChg>
      <pc:sldChg chg="modSp mod">
        <pc:chgData name="Guy Davidson" userId="90e686964b76b7e6" providerId="LiveId" clId="{39689A3D-B4D2-0F47-8567-53C77D982C84}" dt="2025-06-17T13:48:49.608" v="48" actId="27636"/>
        <pc:sldMkLst>
          <pc:docMk/>
          <pc:sldMk cId="1124101527" sldId="259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1124101527" sldId="259"/>
            <ac:spMk id="2" creationId="{7501DE96-625A-7F53-FBC8-C528FCFB2AB8}"/>
          </ac:spMkLst>
        </pc:spChg>
        <pc:spChg chg="mod">
          <ac:chgData name="Guy Davidson" userId="90e686964b76b7e6" providerId="LiveId" clId="{39689A3D-B4D2-0F47-8567-53C77D982C84}" dt="2025-06-17T13:48:49.608" v="48" actId="27636"/>
          <ac:spMkLst>
            <pc:docMk/>
            <pc:sldMk cId="1124101527" sldId="259"/>
            <ac:spMk id="3" creationId="{E6B28250-3929-1879-801A-4609582414FF}"/>
          </ac:spMkLst>
        </pc:spChg>
      </pc:sldChg>
      <pc:sldChg chg="modSp mod">
        <pc:chgData name="Guy Davidson" userId="90e686964b76b7e6" providerId="LiveId" clId="{39689A3D-B4D2-0F47-8567-53C77D982C84}" dt="2025-06-17T13:48:49.579" v="47"/>
        <pc:sldMkLst>
          <pc:docMk/>
          <pc:sldMk cId="2132718977" sldId="260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2132718977" sldId="260"/>
            <ac:spMk id="2" creationId="{B430EF67-A298-7D40-3173-91940EEADA5D}"/>
          </ac:spMkLst>
        </pc:spChg>
        <pc:spChg chg="mod">
          <ac:chgData name="Guy Davidson" userId="90e686964b76b7e6" providerId="LiveId" clId="{39689A3D-B4D2-0F47-8567-53C77D982C84}" dt="2025-06-17T13:48:49.579" v="47"/>
          <ac:spMkLst>
            <pc:docMk/>
            <pc:sldMk cId="2132718977" sldId="260"/>
            <ac:spMk id="3" creationId="{3C40367F-F959-292D-D4ED-88E550505D05}"/>
          </ac:spMkLst>
        </pc:spChg>
      </pc:sldChg>
      <pc:sldChg chg="modSp">
        <pc:chgData name="Guy Davidson" userId="90e686964b76b7e6" providerId="LiveId" clId="{39689A3D-B4D2-0F47-8567-53C77D982C84}" dt="2025-06-17T13:48:49.579" v="47"/>
        <pc:sldMkLst>
          <pc:docMk/>
          <pc:sldMk cId="3827622250" sldId="261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3827622250" sldId="261"/>
            <ac:spMk id="2" creationId="{A539BB02-6621-0854-55D4-E1548D14AF4B}"/>
          </ac:spMkLst>
        </pc:spChg>
        <pc:spChg chg="mod">
          <ac:chgData name="Guy Davidson" userId="90e686964b76b7e6" providerId="LiveId" clId="{39689A3D-B4D2-0F47-8567-53C77D982C84}" dt="2025-06-17T13:48:49.579" v="47"/>
          <ac:spMkLst>
            <pc:docMk/>
            <pc:sldMk cId="3827622250" sldId="261"/>
            <ac:spMk id="3" creationId="{714116A7-C4B4-1B52-F007-2FF13450622F}"/>
          </ac:spMkLst>
        </pc:spChg>
      </pc:sldChg>
      <pc:sldChg chg="modSp mod">
        <pc:chgData name="Guy Davidson" userId="90e686964b76b7e6" providerId="LiveId" clId="{39689A3D-B4D2-0F47-8567-53C77D982C84}" dt="2025-06-17T13:48:49.654" v="49" actId="27636"/>
        <pc:sldMkLst>
          <pc:docMk/>
          <pc:sldMk cId="2722820040" sldId="262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2722820040" sldId="262"/>
            <ac:spMk id="2" creationId="{72D60A2F-3692-DA77-8CEE-36CE1CD6655D}"/>
          </ac:spMkLst>
        </pc:spChg>
        <pc:spChg chg="mod">
          <ac:chgData name="Guy Davidson" userId="90e686964b76b7e6" providerId="LiveId" clId="{39689A3D-B4D2-0F47-8567-53C77D982C84}" dt="2025-06-17T13:48:49.654" v="49" actId="27636"/>
          <ac:spMkLst>
            <pc:docMk/>
            <pc:sldMk cId="2722820040" sldId="262"/>
            <ac:spMk id="3" creationId="{82BFFED0-E84F-6F9C-99FC-24531914241C}"/>
          </ac:spMkLst>
        </pc:spChg>
      </pc:sldChg>
      <pc:sldChg chg="modSp mod">
        <pc:chgData name="Guy Davidson" userId="90e686964b76b7e6" providerId="LiveId" clId="{39689A3D-B4D2-0F47-8567-53C77D982C84}" dt="2025-06-17T13:48:49.661" v="50" actId="27636"/>
        <pc:sldMkLst>
          <pc:docMk/>
          <pc:sldMk cId="3081652492" sldId="263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3081652492" sldId="263"/>
            <ac:spMk id="2" creationId="{3046984B-1E16-1810-A9C1-840882600813}"/>
          </ac:spMkLst>
        </pc:spChg>
        <pc:spChg chg="mod">
          <ac:chgData name="Guy Davidson" userId="90e686964b76b7e6" providerId="LiveId" clId="{39689A3D-B4D2-0F47-8567-53C77D982C84}" dt="2025-06-17T13:48:49.661" v="50" actId="27636"/>
          <ac:spMkLst>
            <pc:docMk/>
            <pc:sldMk cId="3081652492" sldId="263"/>
            <ac:spMk id="3" creationId="{BA4BC816-49DB-DD03-7CC2-91746B462235}"/>
          </ac:spMkLst>
        </pc:spChg>
      </pc:sldChg>
      <pc:sldChg chg="modSp mod">
        <pc:chgData name="Guy Davidson" userId="90e686964b76b7e6" providerId="LiveId" clId="{39689A3D-B4D2-0F47-8567-53C77D982C84}" dt="2025-06-17T13:48:49.670" v="51" actId="27636"/>
        <pc:sldMkLst>
          <pc:docMk/>
          <pc:sldMk cId="2372988403" sldId="264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2372988403" sldId="264"/>
            <ac:spMk id="2" creationId="{6EFBA634-3228-6B95-01CA-750D728DD8A0}"/>
          </ac:spMkLst>
        </pc:spChg>
        <pc:spChg chg="mod">
          <ac:chgData name="Guy Davidson" userId="90e686964b76b7e6" providerId="LiveId" clId="{39689A3D-B4D2-0F47-8567-53C77D982C84}" dt="2025-06-17T13:48:49.670" v="51" actId="27636"/>
          <ac:spMkLst>
            <pc:docMk/>
            <pc:sldMk cId="2372988403" sldId="264"/>
            <ac:spMk id="3" creationId="{037CE507-D12E-7E04-299D-5D6B7956CF37}"/>
          </ac:spMkLst>
        </pc:spChg>
      </pc:sldChg>
      <pc:sldChg chg="modSp">
        <pc:chgData name="Guy Davidson" userId="90e686964b76b7e6" providerId="LiveId" clId="{39689A3D-B4D2-0F47-8567-53C77D982C84}" dt="2025-06-17T13:48:49.579" v="47"/>
        <pc:sldMkLst>
          <pc:docMk/>
          <pc:sldMk cId="2641441359" sldId="265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2641441359" sldId="265"/>
            <ac:spMk id="2" creationId="{FF2C8CE6-5B05-A4B2-16A1-417A62536144}"/>
          </ac:spMkLst>
        </pc:spChg>
        <pc:spChg chg="mod">
          <ac:chgData name="Guy Davidson" userId="90e686964b76b7e6" providerId="LiveId" clId="{39689A3D-B4D2-0F47-8567-53C77D982C84}" dt="2025-06-17T13:48:49.579" v="47"/>
          <ac:spMkLst>
            <pc:docMk/>
            <pc:sldMk cId="2641441359" sldId="265"/>
            <ac:spMk id="3" creationId="{3E066069-AA68-1D66-4B86-48F640FA6BBD}"/>
          </ac:spMkLst>
        </pc:spChg>
      </pc:sldChg>
      <pc:sldChg chg="modSp">
        <pc:chgData name="Guy Davidson" userId="90e686964b76b7e6" providerId="LiveId" clId="{39689A3D-B4D2-0F47-8567-53C77D982C84}" dt="2025-06-17T13:48:49.579" v="47"/>
        <pc:sldMkLst>
          <pc:docMk/>
          <pc:sldMk cId="1246854114" sldId="266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1246854114" sldId="266"/>
            <ac:spMk id="2" creationId="{4911C015-DA9D-04A3-CF4F-10CCB88C9D30}"/>
          </ac:spMkLst>
        </pc:spChg>
        <pc:spChg chg="mod">
          <ac:chgData name="Guy Davidson" userId="90e686964b76b7e6" providerId="LiveId" clId="{39689A3D-B4D2-0F47-8567-53C77D982C84}" dt="2025-06-17T13:48:49.579" v="47"/>
          <ac:spMkLst>
            <pc:docMk/>
            <pc:sldMk cId="1246854114" sldId="266"/>
            <ac:spMk id="3" creationId="{67AC689F-5ADC-6448-69CE-305B8CA7C39C}"/>
          </ac:spMkLst>
        </pc:spChg>
      </pc:sldChg>
      <pc:sldChg chg="modSp">
        <pc:chgData name="Guy Davidson" userId="90e686964b76b7e6" providerId="LiveId" clId="{39689A3D-B4D2-0F47-8567-53C77D982C84}" dt="2025-06-17T13:48:49.579" v="47"/>
        <pc:sldMkLst>
          <pc:docMk/>
          <pc:sldMk cId="1557961038" sldId="267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1557961038" sldId="267"/>
            <ac:spMk id="2" creationId="{CFE681A5-818C-F535-780D-BA53358C8FBF}"/>
          </ac:spMkLst>
        </pc:spChg>
        <pc:spChg chg="mod">
          <ac:chgData name="Guy Davidson" userId="90e686964b76b7e6" providerId="LiveId" clId="{39689A3D-B4D2-0F47-8567-53C77D982C84}" dt="2025-06-17T13:48:49.579" v="47"/>
          <ac:spMkLst>
            <pc:docMk/>
            <pc:sldMk cId="1557961038" sldId="267"/>
            <ac:spMk id="3" creationId="{0FA328D4-EC48-0258-A014-EE5F02D1C879}"/>
          </ac:spMkLst>
        </pc:spChg>
      </pc:sldChg>
      <pc:sldChg chg="modSp">
        <pc:chgData name="Guy Davidson" userId="90e686964b76b7e6" providerId="LiveId" clId="{39689A3D-B4D2-0F47-8567-53C77D982C84}" dt="2025-06-17T13:48:49.579" v="47"/>
        <pc:sldMkLst>
          <pc:docMk/>
          <pc:sldMk cId="960242063" sldId="268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960242063" sldId="268"/>
            <ac:spMk id="2" creationId="{ED6EBC98-8D70-BEBF-9893-958BF30AB931}"/>
          </ac:spMkLst>
        </pc:spChg>
        <pc:spChg chg="mod">
          <ac:chgData name="Guy Davidson" userId="90e686964b76b7e6" providerId="LiveId" clId="{39689A3D-B4D2-0F47-8567-53C77D982C84}" dt="2025-06-17T13:48:49.579" v="47"/>
          <ac:spMkLst>
            <pc:docMk/>
            <pc:sldMk cId="960242063" sldId="268"/>
            <ac:spMk id="3" creationId="{244DD33B-0BFA-68B5-5887-8FCA8F0FE6BB}"/>
          </ac:spMkLst>
        </pc:spChg>
      </pc:sldChg>
      <pc:sldChg chg="modSp mod">
        <pc:chgData name="Guy Davidson" userId="90e686964b76b7e6" providerId="LiveId" clId="{39689A3D-B4D2-0F47-8567-53C77D982C84}" dt="2025-06-17T14:17:02.027" v="59" actId="20577"/>
        <pc:sldMkLst>
          <pc:docMk/>
          <pc:sldMk cId="2306575084" sldId="269"/>
        </pc:sldMkLst>
        <pc:spChg chg="mod">
          <ac:chgData name="Guy Davidson" userId="90e686964b76b7e6" providerId="LiveId" clId="{39689A3D-B4D2-0F47-8567-53C77D982C84}" dt="2025-06-17T13:48:49.579" v="47"/>
          <ac:spMkLst>
            <pc:docMk/>
            <pc:sldMk cId="2306575084" sldId="269"/>
            <ac:spMk id="2" creationId="{A6985F1C-5A76-5F13-2E3E-41D02226B92B}"/>
          </ac:spMkLst>
        </pc:spChg>
        <pc:spChg chg="mod">
          <ac:chgData name="Guy Davidson" userId="90e686964b76b7e6" providerId="LiveId" clId="{39689A3D-B4D2-0F47-8567-53C77D982C84}" dt="2025-06-17T14:17:02.027" v="59" actId="20577"/>
          <ac:spMkLst>
            <pc:docMk/>
            <pc:sldMk cId="2306575084" sldId="269"/>
            <ac:spMk id="3" creationId="{01449CA3-2650-FB42-1945-682C40DC42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733B9-4B56-2F42-B5DD-A48B4D77E20C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4ADB4-2958-4A4C-A85E-A19CD5AB0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5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4ADB4-2958-4A4C-A85E-A19CD5AB00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11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7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8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0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01EA198-6CAB-4B8F-B93F-1F9C8C4B6CE7}" type="datetime1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5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0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27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2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28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6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6/17/25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7F45AC6-C491-4585-A584-9CE2AF7D5500}" type="datetime1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Moving Equations">
            <a:extLst>
              <a:ext uri="{FF2B5EF4-FFF2-40B4-BE49-F238E27FC236}">
                <a16:creationId xmlns:a16="http://schemas.microsoft.com/office/drawing/2014/main" id="{67AB00E1-DB10-4EDA-0630-668A4C1DAB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6F809-4262-F7DB-EB79-AA8688AD9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7200" y="381000"/>
            <a:ext cx="6122127" cy="349976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Reproducible floating-point arithmetic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3141F-94A1-015C-23F1-AB4122199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0300" y="3973128"/>
            <a:ext cx="6699149" cy="171515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D3375R4 presentation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WG21 Sofia 2024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isocpp.org</a:t>
            </a:r>
            <a:r>
              <a:rPr lang="en-US" dirty="0">
                <a:solidFill>
                  <a:srgbClr val="FFFFFF"/>
                </a:solidFill>
              </a:rPr>
              <a:t>/files/papers/D3375R4.html</a:t>
            </a:r>
          </a:p>
        </p:txBody>
      </p:sp>
    </p:spTree>
    <p:extLst>
      <p:ext uri="{BB962C8B-B14F-4D97-AF65-F5344CB8AC3E}">
        <p14:creationId xmlns:p14="http://schemas.microsoft.com/office/powerpoint/2010/main" val="314525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3E319-35A7-2B6B-FDFC-B0D07791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8CE6-5B05-A4B2-16A1-417A6253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6069-AA68-1D66-4B86-48F640FA6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binaries</a:t>
            </a:r>
          </a:p>
          <a:p>
            <a:pPr lvl="1"/>
            <a:r>
              <a:rPr lang="en-GB" dirty="0"/>
              <a:t>x Compiler floating-point settings</a:t>
            </a:r>
          </a:p>
          <a:p>
            <a:pPr lvl="2"/>
            <a:r>
              <a:rPr lang="en-GB" dirty="0"/>
              <a:t>There is no well-defined compile-time floating-point model</a:t>
            </a:r>
          </a:p>
          <a:p>
            <a:pPr lvl="3"/>
            <a:r>
              <a:rPr lang="en-GB" dirty="0"/>
              <a:t>Encoding literals as bit patterns by calculating sums of negative powers</a:t>
            </a:r>
          </a:p>
          <a:p>
            <a:pPr lvl="3"/>
            <a:r>
              <a:rPr lang="en-GB" dirty="0"/>
              <a:t>Concomitant rounding issues</a:t>
            </a:r>
          </a:p>
          <a:p>
            <a:pPr lvl="3"/>
            <a:r>
              <a:rPr lang="en-GB" dirty="0"/>
              <a:t>Compiler reordering and optimizing to maximize compilation speed</a:t>
            </a:r>
          </a:p>
          <a:p>
            <a:pPr lvl="3"/>
            <a:r>
              <a:rPr lang="en-GB" dirty="0"/>
              <a:t>Implementation dependent floating-point behaviour</a:t>
            </a:r>
          </a:p>
        </p:txBody>
      </p:sp>
    </p:spTree>
    <p:extLst>
      <p:ext uri="{BB962C8B-B14F-4D97-AF65-F5344CB8AC3E}">
        <p14:creationId xmlns:p14="http://schemas.microsoft.com/office/powerpoint/2010/main" val="264144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4A24D-27A8-98F0-C540-EAE9E45B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C015-DA9D-04A3-CF4F-10CCB88C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689F-5ADC-6448-69CE-305B8CA7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binaries</a:t>
            </a:r>
          </a:p>
          <a:p>
            <a:pPr lvl="1"/>
            <a:r>
              <a:rPr lang="en-GB" dirty="0"/>
              <a:t>x Different float-to-decimal routines (</a:t>
            </a:r>
            <a:r>
              <a:rPr lang="en-GB" dirty="0" err="1"/>
              <a:t>printf</a:t>
            </a:r>
            <a:r>
              <a:rPr lang="en-GB" dirty="0"/>
              <a:t>) that may lead to different printed values</a:t>
            </a:r>
          </a:p>
          <a:p>
            <a:pPr lvl="2"/>
            <a:r>
              <a:rPr lang="en-GB" dirty="0"/>
              <a:t>User will have to supply their own versions of these</a:t>
            </a:r>
          </a:p>
          <a:p>
            <a:pPr lvl="1"/>
            <a:r>
              <a:rPr lang="en-GB" dirty="0"/>
              <a:t>x Buggy decimal-to-float routines (iostreams) that may lead to incorrect values</a:t>
            </a:r>
          </a:p>
          <a:p>
            <a:pPr lvl="2"/>
            <a:r>
              <a:rPr lang="en-GB" dirty="0"/>
              <a:t>As above, also a problem for parsing floating-point literals at compile-time</a:t>
            </a:r>
          </a:p>
          <a:p>
            <a:r>
              <a:rPr lang="en-GB" dirty="0"/>
              <a:t>Users will have to implement this behaviour themselves</a:t>
            </a:r>
          </a:p>
        </p:txBody>
      </p:sp>
    </p:spTree>
    <p:extLst>
      <p:ext uri="{BB962C8B-B14F-4D97-AF65-F5344CB8AC3E}">
        <p14:creationId xmlns:p14="http://schemas.microsoft.com/office/powerpoint/2010/main" val="124685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81A5-818C-F535-780D-BA53358C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this special </a:t>
            </a:r>
            <a:r>
              <a:rPr lang="en-US" dirty="0" err="1"/>
              <a:t>behaviour</a:t>
            </a:r>
            <a:r>
              <a:rPr lang="en-US" dirty="0"/>
              <a:t> be encoded in a 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28D4-EC48-0258-A014-EE5F02D1C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 std::reproducible_float32_t</a:t>
            </a:r>
          </a:p>
          <a:p>
            <a:pPr lvl="1"/>
            <a:r>
              <a:rPr lang="en-GB" dirty="0"/>
              <a:t>✓ </a:t>
            </a:r>
            <a:r>
              <a:rPr lang="en-US" dirty="0"/>
              <a:t>Rounding</a:t>
            </a:r>
          </a:p>
          <a:p>
            <a:pPr lvl="1"/>
            <a:r>
              <a:rPr lang="en-GB" dirty="0"/>
              <a:t>✓ </a:t>
            </a:r>
            <a:r>
              <a:rPr lang="en-US" dirty="0"/>
              <a:t>Expression building</a:t>
            </a:r>
          </a:p>
          <a:p>
            <a:pPr lvl="1"/>
            <a:r>
              <a:rPr lang="en-US" dirty="0"/>
              <a:t>?  Chunking, loop unrolling, parallelism</a:t>
            </a:r>
          </a:p>
        </p:txBody>
      </p:sp>
    </p:spTree>
    <p:extLst>
      <p:ext uri="{BB962C8B-B14F-4D97-AF65-F5344CB8AC3E}">
        <p14:creationId xmlns:p14="http://schemas.microsoft.com/office/powerpoint/2010/main" val="155796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B2E19-7310-79AD-61CF-F166DA8CC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BC98-8D70-BEBF-9893-958BF30A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controlling the compiler?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DD33B-0BFA-68B5-5887-8FCA8F0FE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#pragma</a:t>
            </a:r>
          </a:p>
          <a:p>
            <a:pPr lvl="1"/>
            <a:r>
              <a:rPr lang="en-US" dirty="0"/>
              <a:t>C introduces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#pragma</a:t>
            </a:r>
            <a:r>
              <a:rPr lang="en-US" dirty="0"/>
              <a:t> FP_REPRODUCIBLE</a:t>
            </a:r>
          </a:p>
          <a:p>
            <a:r>
              <a:rPr lang="en-US" dirty="0"/>
              <a:t>What about function templates?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#pragma</a:t>
            </a:r>
            <a:r>
              <a:rPr lang="en-US" dirty="0"/>
              <a:t>s are interpreted before compilation.</a:t>
            </a:r>
          </a:p>
          <a:p>
            <a:r>
              <a:rPr lang="en-US" dirty="0"/>
              <a:t>What about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consteval</a:t>
            </a:r>
            <a:r>
              <a:rPr lang="en-US" dirty="0"/>
              <a:t> functions?</a:t>
            </a:r>
          </a:p>
          <a:p>
            <a:pPr lvl="1"/>
            <a:r>
              <a:rPr lang="en-US" dirty="0"/>
              <a:t>The compiler is stateless</a:t>
            </a:r>
          </a:p>
        </p:txBody>
      </p:sp>
    </p:spTree>
    <p:extLst>
      <p:ext uri="{BB962C8B-B14F-4D97-AF65-F5344CB8AC3E}">
        <p14:creationId xmlns:p14="http://schemas.microsoft.com/office/powerpoint/2010/main" val="96024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5F1C-5A76-5F13-2E3E-41D02226B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remaining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49CA3-2650-FB42-1945-682C40DC4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a new type and tell the compiler not to optimize any expression featuring an instance of that type.</a:t>
            </a:r>
          </a:p>
          <a:p>
            <a:r>
              <a:rPr lang="en-US" dirty="0"/>
              <a:t>Better yet, tell the computer not to </a:t>
            </a:r>
            <a:r>
              <a:rPr lang="en-US"/>
              <a:t>optimize around any </a:t>
            </a:r>
            <a:r>
              <a:rPr lang="en-US" dirty="0"/>
              <a:t>expression featuring an invocation of a correctly rounded function.</a:t>
            </a:r>
          </a:p>
          <a:p>
            <a:r>
              <a:rPr lang="en-US" dirty="0"/>
              <a:t>Perhaps differentiate between correctly rounded functions and reproducible functions.</a:t>
            </a:r>
          </a:p>
        </p:txBody>
      </p:sp>
    </p:spTree>
    <p:extLst>
      <p:ext uri="{BB962C8B-B14F-4D97-AF65-F5344CB8AC3E}">
        <p14:creationId xmlns:p14="http://schemas.microsoft.com/office/powerpoint/2010/main" val="230657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177E-E84F-592E-151E-FB9818C7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non-determinism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B0D1-1766-A4D2-26C6-1C94F547E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binary on same processor</a:t>
            </a:r>
          </a:p>
          <a:p>
            <a:pPr lvl="1"/>
            <a:r>
              <a:rPr lang="en-GB" dirty="0"/>
              <a:t>Altered FPU settings for precision (x87 only), rounding, or denormal control</a:t>
            </a:r>
          </a:p>
          <a:p>
            <a:pPr lvl="1"/>
            <a:r>
              <a:rPr lang="en-GB" dirty="0"/>
              <a:t>Uninitialized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37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92DB5-4F42-55A7-329C-016F277AF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EAC8-B358-E2FC-E7B0-1642E442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non-determinism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664F-FDC9-D8F7-10EF-D156709F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binary on different machines</a:t>
            </a:r>
          </a:p>
          <a:p>
            <a:pPr lvl="1"/>
            <a:r>
              <a:rPr lang="en-GB" dirty="0"/>
              <a:t>Different execution paths due to CPU feature detection</a:t>
            </a:r>
          </a:p>
          <a:p>
            <a:pPr lvl="1"/>
            <a:r>
              <a:rPr lang="en-GB" dirty="0"/>
              <a:t>Different results from sin, cos, estimate instructions,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F535D-02FA-762E-922D-19113719B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DE96-625A-7F53-FBC8-C528FCFB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non-determinism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28250-3929-1879-801A-46095824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binaries</a:t>
            </a:r>
          </a:p>
          <a:p>
            <a:pPr lvl="1"/>
            <a:r>
              <a:rPr lang="en-GB" dirty="0"/>
              <a:t>Compiler rules for generating floating-point code</a:t>
            </a:r>
          </a:p>
          <a:p>
            <a:pPr lvl="1"/>
            <a:r>
              <a:rPr lang="en-GB" dirty="0"/>
              <a:t>Intermediate precision rules</a:t>
            </a:r>
            <a:endParaRPr lang="en-US" dirty="0"/>
          </a:p>
          <a:p>
            <a:pPr lvl="1"/>
            <a:r>
              <a:rPr lang="en-GB" dirty="0"/>
              <a:t>Compiler optimization settings and rules</a:t>
            </a:r>
          </a:p>
          <a:p>
            <a:pPr lvl="1"/>
            <a:r>
              <a:rPr lang="en-GB" dirty="0"/>
              <a:t>Compiler floating-point settings</a:t>
            </a:r>
          </a:p>
          <a:p>
            <a:pPr lvl="1"/>
            <a:r>
              <a:rPr lang="en-GB" dirty="0"/>
              <a:t>Differences in all of the above across compilers</a:t>
            </a:r>
          </a:p>
          <a:p>
            <a:pPr lvl="1"/>
            <a:r>
              <a:rPr lang="en-GB" dirty="0"/>
              <a:t>Different floating-point architectures (x87 versus SSE versus VMX and NEON)</a:t>
            </a:r>
          </a:p>
          <a:p>
            <a:pPr lvl="1"/>
            <a:r>
              <a:rPr lang="en-GB" dirty="0"/>
              <a:t>Different floating-point instructions such as </a:t>
            </a:r>
            <a:r>
              <a:rPr lang="en-GB" dirty="0" err="1"/>
              <a:t>fmadd</a:t>
            </a:r>
            <a:endParaRPr lang="en-GB" dirty="0"/>
          </a:p>
          <a:p>
            <a:pPr lvl="1"/>
            <a:r>
              <a:rPr lang="en-GB" dirty="0"/>
              <a:t>Different float-to-decimal routines (</a:t>
            </a:r>
            <a:r>
              <a:rPr lang="en-GB" dirty="0" err="1"/>
              <a:t>printf</a:t>
            </a:r>
            <a:r>
              <a:rPr lang="en-GB" dirty="0"/>
              <a:t>) that may lead to different printed values</a:t>
            </a:r>
          </a:p>
          <a:p>
            <a:pPr lvl="1"/>
            <a:r>
              <a:rPr lang="en-GB" dirty="0"/>
              <a:t>Buggy decimal-to-float routines (iostreams) that may lead to incorrect values</a:t>
            </a:r>
          </a:p>
          <a:p>
            <a:pPr marL="2286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10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FC8F-DBB1-A6DB-DDCD-089355A40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EF67-A298-7D40-3173-91940EEAD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correctly rounded functions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367F-F959-292D-D4ED-88E55050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binary on same processor</a:t>
            </a:r>
          </a:p>
          <a:p>
            <a:pPr lvl="1"/>
            <a:r>
              <a:rPr lang="en-GB" dirty="0"/>
              <a:t>Altered FPU settings for precision (x87 only), rounding, or denormal control</a:t>
            </a:r>
          </a:p>
          <a:p>
            <a:pPr lvl="2"/>
            <a:r>
              <a:rPr lang="en-GB" dirty="0"/>
              <a:t>✓ FPU settings</a:t>
            </a:r>
          </a:p>
          <a:p>
            <a:pPr lvl="2"/>
            <a:r>
              <a:rPr lang="en-GB" dirty="0"/>
              <a:t>✓ Rounding</a:t>
            </a:r>
          </a:p>
          <a:p>
            <a:pPr lvl="2"/>
            <a:r>
              <a:rPr lang="en-GB" dirty="0"/>
              <a:t>x Denormal control</a:t>
            </a:r>
          </a:p>
          <a:p>
            <a:pPr lvl="3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numeric_limits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&lt;float&gt;::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has_denorm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/>
              <a:t>Uninitialized variables	</a:t>
            </a:r>
          </a:p>
          <a:p>
            <a:pPr lvl="2"/>
            <a:r>
              <a:rPr lang="en-GB" dirty="0"/>
              <a:t>x Erroneous behaviour</a:t>
            </a:r>
          </a:p>
          <a:p>
            <a:pPr lvl="3"/>
            <a:r>
              <a:rPr lang="en-GB" dirty="0"/>
              <a:t>Compiler diagnostic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1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A8517-EAFC-F887-BC58-83259E7EC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BB02-6621-0854-55D4-E1548D14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correctly rounded functions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16A7-C4B4-1B52-F007-2FF134506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binary on different machines</a:t>
            </a:r>
          </a:p>
          <a:p>
            <a:pPr lvl="1"/>
            <a:r>
              <a:rPr lang="en-GB" dirty="0"/>
              <a:t>✓ Different execution paths due to CPU feature detection</a:t>
            </a:r>
          </a:p>
          <a:p>
            <a:pPr lvl="1"/>
            <a:r>
              <a:rPr lang="en-GB" dirty="0"/>
              <a:t>x  Different results from sin, cos, estimate instructions, etc.</a:t>
            </a:r>
          </a:p>
          <a:p>
            <a:pPr lvl="2"/>
            <a:r>
              <a:rPr lang="en-GB" dirty="0"/>
              <a:t>Library implementation variation, user must supply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2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9FBED-5071-8CED-1542-27F4771FB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0A2F-3692-DA77-8CEE-36CE1CD6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correctly rounded functions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FED0-E84F-6F9C-99FC-245319142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binaries</a:t>
            </a:r>
          </a:p>
          <a:p>
            <a:pPr lvl="1"/>
            <a:r>
              <a:rPr lang="en-GB" dirty="0"/>
              <a:t>✓ Compiler rules for generating floating-point code</a:t>
            </a:r>
          </a:p>
          <a:p>
            <a:pPr lvl="1"/>
            <a:r>
              <a:rPr lang="en-GB" dirty="0"/>
              <a:t>✓ Intermediate precision rules</a:t>
            </a:r>
            <a:endParaRPr lang="en-US" dirty="0"/>
          </a:p>
          <a:p>
            <a:pPr lvl="1"/>
            <a:r>
              <a:rPr lang="en-GB" dirty="0"/>
              <a:t>Compiler optimization settings and rules</a:t>
            </a:r>
          </a:p>
          <a:p>
            <a:pPr lvl="1"/>
            <a:r>
              <a:rPr lang="en-GB" dirty="0"/>
              <a:t>Compiler floating-point settings</a:t>
            </a:r>
          </a:p>
          <a:p>
            <a:pPr lvl="1"/>
            <a:r>
              <a:rPr lang="en-GB" dirty="0"/>
              <a:t>Differences in all of the above across compilers</a:t>
            </a:r>
          </a:p>
          <a:p>
            <a:pPr lvl="1"/>
            <a:r>
              <a:rPr lang="en-GB" dirty="0"/>
              <a:t>✓ Different floating-point architectures (x87 versus SSE versus VMX and NEON)</a:t>
            </a:r>
          </a:p>
          <a:p>
            <a:pPr lvl="1"/>
            <a:r>
              <a:rPr lang="en-GB" dirty="0"/>
              <a:t>✓ Different floating-point instructions such as </a:t>
            </a:r>
            <a:r>
              <a:rPr lang="en-GB" dirty="0" err="1"/>
              <a:t>fmadd</a:t>
            </a:r>
            <a:endParaRPr lang="en-GB" dirty="0"/>
          </a:p>
          <a:p>
            <a:pPr lvl="1"/>
            <a:r>
              <a:rPr lang="en-GB" dirty="0"/>
              <a:t>Different float-to-decimal routines (</a:t>
            </a:r>
            <a:r>
              <a:rPr lang="en-GB" dirty="0" err="1"/>
              <a:t>printf</a:t>
            </a:r>
            <a:r>
              <a:rPr lang="en-GB" dirty="0"/>
              <a:t>) that may lead to different printed values</a:t>
            </a:r>
          </a:p>
          <a:p>
            <a:pPr lvl="1"/>
            <a:r>
              <a:rPr lang="en-GB" dirty="0"/>
              <a:t>Buggy decimal-to-float routines (iostreams) that may lead to incorrect values</a:t>
            </a:r>
          </a:p>
          <a:p>
            <a:pPr marL="2286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82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DFF81-2C5B-9386-09DB-E0125FC60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984B-1E16-1810-A9C1-84088260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correctly rounded functions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BC816-49DB-DD03-7CC2-91746B462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binaries</a:t>
            </a:r>
          </a:p>
          <a:p>
            <a:pPr lvl="1"/>
            <a:r>
              <a:rPr lang="en-GB" dirty="0"/>
              <a:t>x Compiler optimization settings and rules</a:t>
            </a:r>
          </a:p>
          <a:p>
            <a:pPr lvl="2"/>
            <a:r>
              <a:rPr lang="en-GB" dirty="0"/>
              <a:t>We don’t standardise such flags, IEEE 754 identifies permitted optimisations</a:t>
            </a:r>
          </a:p>
          <a:p>
            <a:pPr lvl="1"/>
            <a:r>
              <a:rPr lang="en-GB" dirty="0"/>
              <a:t>x Compiler floating-point settings</a:t>
            </a:r>
          </a:p>
          <a:p>
            <a:pPr lvl="2"/>
            <a:r>
              <a:rPr lang="en-GB" dirty="0"/>
              <a:t>There is no well-defined compile-time floating-point model</a:t>
            </a:r>
          </a:p>
          <a:p>
            <a:pPr lvl="1"/>
            <a:r>
              <a:rPr lang="en-GB" dirty="0"/>
              <a:t>x Differences in all of the above across compilers</a:t>
            </a:r>
          </a:p>
          <a:p>
            <a:pPr lvl="1"/>
            <a:r>
              <a:rPr lang="en-GB" dirty="0"/>
              <a:t>x Different float-to-decimal routines (</a:t>
            </a:r>
            <a:r>
              <a:rPr lang="en-GB" dirty="0" err="1"/>
              <a:t>printf</a:t>
            </a:r>
            <a:r>
              <a:rPr lang="en-GB" dirty="0"/>
              <a:t>) that may lead to different printed values</a:t>
            </a:r>
          </a:p>
          <a:p>
            <a:pPr lvl="2"/>
            <a:r>
              <a:rPr lang="en-GB" dirty="0"/>
              <a:t>User will have to supply their own versions of these</a:t>
            </a:r>
          </a:p>
          <a:p>
            <a:pPr lvl="1"/>
            <a:r>
              <a:rPr lang="en-GB" dirty="0"/>
              <a:t>x Buggy decimal-to-float routines (iostreams) that may lead to incorrect values</a:t>
            </a:r>
          </a:p>
          <a:p>
            <a:pPr lvl="2"/>
            <a:r>
              <a:rPr lang="en-GB" dirty="0"/>
              <a:t>As above, also a problem for parsing floating-point literals at compile-time</a:t>
            </a:r>
          </a:p>
          <a:p>
            <a:pPr marL="2286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65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C40C-FD0E-C92E-ABDC-1018D0C7E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A634-3228-6B95-01CA-750D728D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CE507-D12E-7E04-299D-5D6B7956C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binaries</a:t>
            </a:r>
          </a:p>
          <a:p>
            <a:pPr lvl="1"/>
            <a:r>
              <a:rPr lang="en-GB" dirty="0"/>
              <a:t>x Compiler optimization settings and rules</a:t>
            </a:r>
          </a:p>
          <a:p>
            <a:pPr lvl="2"/>
            <a:r>
              <a:rPr lang="en-GB" dirty="0"/>
              <a:t>We don’t standardise such flags, IEEE 754 identifies permitted optimizations</a:t>
            </a:r>
          </a:p>
          <a:p>
            <a:pPr lvl="1"/>
            <a:r>
              <a:rPr lang="en-GB" dirty="0"/>
              <a:t>Also, non-floating-point related flags</a:t>
            </a:r>
          </a:p>
          <a:p>
            <a:pPr lvl="2"/>
            <a:r>
              <a:rPr lang="en-GB" dirty="0"/>
              <a:t>Loop unrolling</a:t>
            </a:r>
          </a:p>
          <a:p>
            <a:pPr lvl="2"/>
            <a:r>
              <a:rPr lang="en-GB" dirty="0"/>
              <a:t>Parallelism</a:t>
            </a:r>
          </a:p>
          <a:p>
            <a:pPr lvl="2"/>
            <a:r>
              <a:rPr lang="en-GB" dirty="0"/>
              <a:t>Chunking</a:t>
            </a:r>
          </a:p>
          <a:p>
            <a:pPr lvl="2"/>
            <a:r>
              <a:rPr lang="en-GB" dirty="0"/>
              <a:t>Reordering results of rounded functions</a:t>
            </a:r>
          </a:p>
          <a:p>
            <a:r>
              <a:rPr lang="en-GB" dirty="0"/>
              <a:t>Rounding and reproducibility are different problems</a:t>
            </a:r>
          </a:p>
          <a:p>
            <a:r>
              <a:rPr lang="en-GB" dirty="0"/>
              <a:t>Results should be reproducible regardless of optimization settings</a:t>
            </a:r>
          </a:p>
          <a:p>
            <a:r>
              <a:rPr lang="en-GB" dirty="0"/>
              <a:t>Transcendental functions are hard (impossible?) to implement without loops &amp;c.</a:t>
            </a:r>
          </a:p>
        </p:txBody>
      </p:sp>
    </p:spTree>
    <p:extLst>
      <p:ext uri="{BB962C8B-B14F-4D97-AF65-F5344CB8AC3E}">
        <p14:creationId xmlns:p14="http://schemas.microsoft.com/office/powerpoint/2010/main" val="2372988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225</TotalTime>
  <Words>705</Words>
  <Application>Microsoft Macintosh PowerPoint</Application>
  <PresentationFormat>Widescreen</PresentationFormat>
  <Paragraphs>104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Calibri</vt:lpstr>
      <vt:lpstr>Courier New</vt:lpstr>
      <vt:lpstr>Rockwell</vt:lpstr>
      <vt:lpstr>Rockwell Condensed</vt:lpstr>
      <vt:lpstr>Rockwell Extra Bold</vt:lpstr>
      <vt:lpstr>Wingdings</vt:lpstr>
      <vt:lpstr>Wood Type</vt:lpstr>
      <vt:lpstr>Reproducible floating-point arithmetic</vt:lpstr>
      <vt:lpstr>Causes of non-determinism</vt:lpstr>
      <vt:lpstr>Causes of non-determinism</vt:lpstr>
      <vt:lpstr>Causes of non-determinism</vt:lpstr>
      <vt:lpstr>Do correctly rounded functions help?</vt:lpstr>
      <vt:lpstr>Do correctly rounded functions help?</vt:lpstr>
      <vt:lpstr>Do correctly rounded functions help?</vt:lpstr>
      <vt:lpstr>Do correctly rounded functions help?</vt:lpstr>
      <vt:lpstr>Problem detail</vt:lpstr>
      <vt:lpstr>Problem detail</vt:lpstr>
      <vt:lpstr>Problem detail</vt:lpstr>
      <vt:lpstr>Can this special behaviour be encoded in a type?</vt:lpstr>
      <vt:lpstr>How about controlling the compiler?</vt:lpstr>
      <vt:lpstr>Possible remaining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Guy Davidson</dc:creator>
  <cp:lastModifiedBy>Guy Davidson</cp:lastModifiedBy>
  <cp:revision>1</cp:revision>
  <dcterms:created xsi:type="dcterms:W3CDTF">2025-06-17T10:31:58Z</dcterms:created>
  <dcterms:modified xsi:type="dcterms:W3CDTF">2025-06-17T14:17:11Z</dcterms:modified>
</cp:coreProperties>
</file>